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1" r:id="rId4"/>
    <p:sldId id="1016" r:id="rId5"/>
    <p:sldId id="1018" r:id="rId6"/>
    <p:sldId id="1020" r:id="rId7"/>
    <p:sldId id="1022" r:id="rId8"/>
    <p:sldId id="1023" r:id="rId9"/>
    <p:sldId id="1025" r:id="rId10"/>
    <p:sldId id="102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Different </a:t>
            </a:r>
            <a:r>
              <a:rPr lang="en-US" altLang="zh-CN" sz="6000" dirty="0" err="1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toys,same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fun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听有关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补全信息表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925679"/>
            <a:ext cx="342582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684289"/>
              </p:ext>
            </p:extLst>
          </p:nvPr>
        </p:nvGraphicFramePr>
        <p:xfrm>
          <a:off x="343711" y="1556792"/>
          <a:ext cx="11502992" cy="3312368"/>
        </p:xfrm>
        <a:graphic>
          <a:graphicData uri="http://schemas.openxmlformats.org/drawingml/2006/table">
            <a:tbl>
              <a:tblPr firstRow="1" firstCol="1" bandRow="1"/>
              <a:tblGrid>
                <a:gridCol w="3231215">
                  <a:extLst>
                    <a:ext uri="{9D8B030D-6E8A-4147-A177-3AD203B41FA5}">
                      <a16:colId xmlns:a16="http://schemas.microsoft.com/office/drawing/2014/main" val="1789692107"/>
                    </a:ext>
                  </a:extLst>
                </a:gridCol>
                <a:gridCol w="8271777">
                  <a:extLst>
                    <a:ext uri="{9D8B030D-6E8A-4147-A177-3AD203B41FA5}">
                      <a16:colId xmlns:a16="http://schemas.microsoft.com/office/drawing/2014/main" val="4255098589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756591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446017"/>
                  </a:ext>
                </a:extLst>
              </a:tr>
              <a:tr h="16561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Appearance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外貌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a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216902"/>
                  </a:ext>
                </a:extLst>
              </a:tr>
            </a:tbl>
          </a:graphicData>
        </a:graphic>
      </p:graphicFrame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cousin Alice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nine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tall and thin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hair is long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eyes are big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her mouth is small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swim very well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1879" y="1709861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Name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115194" y="2554793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nine/9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41104" y="3470068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tall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87294" y="3470068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39622" y="3470068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hair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41104" y="4049913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eyes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887294" y="4110370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small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683157" y="4115963"/>
            <a:ext cx="1184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mouth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6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72187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elephant’s nose is very short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monkey’s tail is very long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tiger’s eyes are big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cat has a small nose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dog’s ears are very big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268" y="1393922"/>
            <a:ext cx="10309514" cy="177653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7045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68510" y="3309954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4463290" y="33061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6578417" y="33099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8615486" y="33009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0559702" y="32920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922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51117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1117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not tall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111750" algn="l"/>
                <a:tab pos="7470775" algn="l"/>
                <a:tab pos="8550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5111750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518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 tall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20329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run fast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574" y="33018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dog with big 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dogs with big ears and small eyes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buy a lovely dog on your birthday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would you like as a birthday present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6827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86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short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4302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her mouth look like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14488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the cat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4641" y="27405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05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Yes,they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these on the sofa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robots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those on the desk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dolls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robots on the desk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6426" y="15260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4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jump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say “woof”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jump and say “woof”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672" y="27036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your toy dog jump, Liu Tao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and he can say “woof”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Liu Tao’s toy dog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90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23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mouth is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mouth is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mouth is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536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snowman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his eyes and mouth are big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his nose is red and long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snowman’s mouth look like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33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3088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your father and mother like, Lily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tall and fat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mother is short and thin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Lily’s mother fat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85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99170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my doll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cool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nose is green and big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hair is long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the doll’s nose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4347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16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403</Words>
  <Application>Microsoft Office PowerPoint</Application>
  <PresentationFormat>自定义</PresentationFormat>
  <Paragraphs>88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2025-06-24T02:32:49Z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